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56" r:id="rId8"/>
    <p:sldId id="257" r:id="rId9"/>
    <p:sldId id="258" r:id="rId10"/>
    <p:sldId id="259" r:id="rId11"/>
    <p:sldId id="260" r:id="rId12"/>
    <p:sldId id="261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 autoAdjust="0"/>
    <p:restoredTop sz="94680" autoAdjust="0"/>
  </p:normalViewPr>
  <p:slideViewPr>
    <p:cSldViewPr>
      <p:cViewPr varScale="1">
        <p:scale>
          <a:sx n="74" d="100"/>
          <a:sy n="74" d="100"/>
        </p:scale>
        <p:origin x="-1004" y="-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7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4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4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0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6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2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8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0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9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95F9F-2C13-477F-A3AD-5CDACA3C5C8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12FE6-8F11-46C2-B664-F2FB4205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3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454511"/>
            <a:chOff x="259102" y="289641"/>
            <a:chExt cx="8441634" cy="6454511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63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Tourist_</a:t>
              </a:r>
              <a:r>
                <a:rPr lang="en-US" altLang="zh-CN" b="1" dirty="0" smtClean="0"/>
                <a:t>1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n=1241)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56376" y="289641"/>
              <a:ext cx="744360" cy="1869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9834" y="6451764"/>
              <a:ext cx="114268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 Used Tags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3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3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3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61" y="289641"/>
            <a:ext cx="1590675" cy="607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5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2026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FromSF_6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n=1286)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172400" y="289641"/>
              <a:ext cx="528336" cy="6918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86" y="269236"/>
            <a:ext cx="1619250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0148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5" y="361451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03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09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FromSF_7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n=686)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244408" y="289641"/>
              <a:ext cx="456328" cy="6918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86" y="289641"/>
            <a:ext cx="1619250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312" y="298304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312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741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09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FromSF_8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n=419)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244408" y="289641"/>
              <a:ext cx="456328" cy="979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111" y="289641"/>
            <a:ext cx="1571625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1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5" y="3611737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52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893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Locals_1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n=1695)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16416" y="289641"/>
              <a:ext cx="384320" cy="112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57" y="289642"/>
            <a:ext cx="1628775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7787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41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776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Locals_3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n=415)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244408" y="289641"/>
              <a:ext cx="456328" cy="9791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3"/>
          </a:xfrm>
          <a:prstGeom prst="rect">
            <a:avLst/>
          </a:prstGeom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5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111" y="289642"/>
            <a:ext cx="1571625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305461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11" y="3620909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44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893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Locals_4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n=1019)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16416" y="289641"/>
              <a:ext cx="384320" cy="6190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86" y="289642"/>
            <a:ext cx="1619250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625" y="3585465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82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16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63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Tourist_2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n=1252)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16416" y="289641"/>
              <a:ext cx="384320" cy="3693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11" y="289640"/>
            <a:ext cx="1609725" cy="598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14" y="361451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41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2"/>
            <a:ext cx="6355651" cy="6371716"/>
            <a:chOff x="259102" y="289642"/>
            <a:chExt cx="6355651" cy="6371716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63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Tourist_3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n=1289)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2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309326"/>
            <a:ext cx="384320" cy="126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11" y="309326"/>
            <a:ext cx="1609725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309326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2" y="3619565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987" y="3619565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02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729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Tourist_4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n=94)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172400" y="289641"/>
              <a:ext cx="528336" cy="6190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161" y="289640"/>
            <a:ext cx="1552575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30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827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52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846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Tourist_5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n=199)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16416" y="289641"/>
              <a:ext cx="384320" cy="763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111" y="289642"/>
            <a:ext cx="1571625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2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302773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08611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4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846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Tourist_6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n=200)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172400" y="289641"/>
              <a:ext cx="528336" cy="6918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3" cy="23561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636" y="289642"/>
            <a:ext cx="1562100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2" y="3630624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96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2026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FromSF_1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n=1759)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88424" y="289641"/>
              <a:ext cx="312312" cy="4750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5" cy="23561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11" y="289642"/>
            <a:ext cx="1609725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1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09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FromSF_2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n=253)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88424" y="289641"/>
              <a:ext cx="312312" cy="4750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11" y="289641"/>
            <a:ext cx="1609725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292490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2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1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1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59102" y="289641"/>
            <a:ext cx="8441634" cy="6371717"/>
            <a:chOff x="259102" y="289641"/>
            <a:chExt cx="8441634" cy="6371717"/>
          </a:xfrm>
        </p:grpSpPr>
        <p:sp>
          <p:nvSpPr>
            <p:cNvPr id="11" name="TextBox 10"/>
            <p:cNvSpPr txBox="1"/>
            <p:nvPr/>
          </p:nvSpPr>
          <p:spPr>
            <a:xfrm>
              <a:off x="282082" y="289642"/>
              <a:ext cx="1909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FromSF_3</a:t>
              </a:r>
              <a:r>
                <a:rPr lang="en-US" altLang="zh-CN" dirty="0" smtClean="0"/>
                <a:t> </a:t>
              </a:r>
              <a:r>
                <a:rPr lang="en-US" altLang="zh-CN" dirty="0" smtClean="0"/>
                <a:t>(</a:t>
              </a:r>
              <a:r>
                <a:rPr lang="en-US" altLang="zh-CN" dirty="0" smtClean="0"/>
                <a:t>n=908)</a:t>
              </a:r>
              <a:endParaRPr 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675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566754" y="289642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59102" y="3613358"/>
              <a:ext cx="3047999" cy="304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316416" y="289641"/>
              <a:ext cx="384320" cy="6190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" y="981488"/>
            <a:ext cx="3032834" cy="2356154"/>
          </a:xfrm>
          <a:prstGeom prst="rect">
            <a:avLst/>
          </a:prstGeom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2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529834" y="6451764"/>
            <a:ext cx="1142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Used Tags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161" y="289642"/>
            <a:ext cx="1552575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4" y="289642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209" y="361335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514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4342</TotalTime>
  <Words>105</Words>
  <Application>Microsoft Office PowerPoint</Application>
  <PresentationFormat>全屏显示(4:3)</PresentationFormat>
  <Paragraphs>30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Yunjie</dc:creator>
  <cp:lastModifiedBy>Yunjie</cp:lastModifiedBy>
  <cp:revision>33</cp:revision>
  <dcterms:created xsi:type="dcterms:W3CDTF">2016-04-29T01:02:13Z</dcterms:created>
  <dcterms:modified xsi:type="dcterms:W3CDTF">2016-05-05T21:59:48Z</dcterms:modified>
</cp:coreProperties>
</file>